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03C87-D809-4C99-9714-4CB8B81009F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392197-45EF-4E1C-9159-D727EE305EC6}">
      <dgm:prSet/>
      <dgm:spPr/>
      <dgm:t>
        <a:bodyPr/>
        <a:lstStyle/>
        <a:p>
          <a:r>
            <a:rPr lang="en-GB" dirty="0"/>
            <a:t>25 Active Players</a:t>
          </a:r>
          <a:endParaRPr lang="en-US" dirty="0"/>
        </a:p>
      </dgm:t>
    </dgm:pt>
    <dgm:pt modelId="{8EADE0E4-C65A-4D33-8822-CF304A69295C}" type="parTrans" cxnId="{86749915-15EA-4466-8B3C-F80E45935C4D}">
      <dgm:prSet/>
      <dgm:spPr/>
      <dgm:t>
        <a:bodyPr/>
        <a:lstStyle/>
        <a:p>
          <a:endParaRPr lang="en-US"/>
        </a:p>
      </dgm:t>
    </dgm:pt>
    <dgm:pt modelId="{384895B8-7585-4079-9D2D-B8BCD406D616}" type="sibTrans" cxnId="{86749915-15EA-4466-8B3C-F80E45935C4D}">
      <dgm:prSet/>
      <dgm:spPr/>
      <dgm:t>
        <a:bodyPr/>
        <a:lstStyle/>
        <a:p>
          <a:endParaRPr lang="en-US"/>
        </a:p>
      </dgm:t>
    </dgm:pt>
    <dgm:pt modelId="{FC5271F1-3500-4A9F-9F79-FC61CCDA4A97}">
      <dgm:prSet/>
      <dgm:spPr/>
      <dgm:t>
        <a:bodyPr/>
        <a:lstStyle/>
        <a:p>
          <a:r>
            <a:rPr lang="en-GB" dirty="0"/>
            <a:t>417 Rounds Completed</a:t>
          </a:r>
          <a:endParaRPr lang="en-US" dirty="0"/>
        </a:p>
      </dgm:t>
    </dgm:pt>
    <dgm:pt modelId="{E27BBDE8-1BE2-4086-AC1A-B04D08BD41DB}" type="parTrans" cxnId="{2C6925AD-E86E-45BE-9B23-8973398A56FF}">
      <dgm:prSet/>
      <dgm:spPr/>
      <dgm:t>
        <a:bodyPr/>
        <a:lstStyle/>
        <a:p>
          <a:endParaRPr lang="en-US"/>
        </a:p>
      </dgm:t>
    </dgm:pt>
    <dgm:pt modelId="{7678AB7B-27DD-4155-A9C6-3BF6642D37F9}" type="sibTrans" cxnId="{2C6925AD-E86E-45BE-9B23-8973398A56FF}">
      <dgm:prSet/>
      <dgm:spPr/>
      <dgm:t>
        <a:bodyPr/>
        <a:lstStyle/>
        <a:p>
          <a:endParaRPr lang="en-US"/>
        </a:p>
      </dgm:t>
    </dgm:pt>
    <dgm:pt modelId="{2957A0BF-B165-42EC-A617-BC8D6EDB9877}">
      <dgm:prSet/>
      <dgm:spPr/>
      <dgm:t>
        <a:bodyPr/>
        <a:lstStyle/>
        <a:p>
          <a:r>
            <a:rPr lang="en-GB"/>
            <a:t>44 Competitions Completed</a:t>
          </a:r>
          <a:endParaRPr lang="en-US"/>
        </a:p>
      </dgm:t>
    </dgm:pt>
    <dgm:pt modelId="{D3E031D8-A071-44BA-ABD9-B9B3490F6E94}" type="parTrans" cxnId="{F6A42864-529A-45AF-A19A-B3D1714721C3}">
      <dgm:prSet/>
      <dgm:spPr/>
      <dgm:t>
        <a:bodyPr/>
        <a:lstStyle/>
        <a:p>
          <a:endParaRPr lang="en-US"/>
        </a:p>
      </dgm:t>
    </dgm:pt>
    <dgm:pt modelId="{212E78EF-AF31-4F71-9212-B36DA2951B72}" type="sibTrans" cxnId="{F6A42864-529A-45AF-A19A-B3D1714721C3}">
      <dgm:prSet/>
      <dgm:spPr/>
      <dgm:t>
        <a:bodyPr/>
        <a:lstStyle/>
        <a:p>
          <a:endParaRPr lang="en-US"/>
        </a:p>
      </dgm:t>
    </dgm:pt>
    <dgm:pt modelId="{07B5ADF9-9DAE-4C62-A783-C96070C8F722}">
      <dgm:prSet/>
      <dgm:spPr/>
      <dgm:t>
        <a:bodyPr/>
        <a:lstStyle/>
        <a:p>
          <a:r>
            <a:rPr lang="en-GB"/>
            <a:t>$2012 in Prizemoney won</a:t>
          </a:r>
          <a:endParaRPr lang="en-US"/>
        </a:p>
      </dgm:t>
    </dgm:pt>
    <dgm:pt modelId="{17601F02-1FD5-40D0-8A1C-7E11E5175AF4}" type="parTrans" cxnId="{754DD11F-5B93-4DFA-83A1-7101918DC2FA}">
      <dgm:prSet/>
      <dgm:spPr/>
      <dgm:t>
        <a:bodyPr/>
        <a:lstStyle/>
        <a:p>
          <a:endParaRPr lang="en-US"/>
        </a:p>
      </dgm:t>
    </dgm:pt>
    <dgm:pt modelId="{D8813446-2B21-477D-8FAA-B60DFAD5B7C4}" type="sibTrans" cxnId="{754DD11F-5B93-4DFA-83A1-7101918DC2FA}">
      <dgm:prSet/>
      <dgm:spPr/>
      <dgm:t>
        <a:bodyPr/>
        <a:lstStyle/>
        <a:p>
          <a:endParaRPr lang="en-US"/>
        </a:p>
      </dgm:t>
    </dgm:pt>
    <dgm:pt modelId="{1C21A62D-65B9-4702-A407-AA821EA53BAC}">
      <dgm:prSet/>
      <dgm:spPr/>
      <dgm:t>
        <a:bodyPr/>
        <a:lstStyle/>
        <a:p>
          <a:r>
            <a:rPr lang="en-US" dirty="0"/>
            <a:t>At least 1,146,333 km’s walked</a:t>
          </a:r>
        </a:p>
      </dgm:t>
    </dgm:pt>
    <dgm:pt modelId="{CDEEBA80-6855-49CB-A71B-9CB63A13723D}" type="parTrans" cxnId="{344413F3-8665-46E1-9F01-96446C698B2B}">
      <dgm:prSet/>
      <dgm:spPr/>
      <dgm:t>
        <a:bodyPr/>
        <a:lstStyle/>
        <a:p>
          <a:endParaRPr lang="en-AU"/>
        </a:p>
      </dgm:t>
    </dgm:pt>
    <dgm:pt modelId="{577298BB-FA8F-4DA9-8AA6-3B8592683EF5}" type="sibTrans" cxnId="{344413F3-8665-46E1-9F01-96446C698B2B}">
      <dgm:prSet/>
      <dgm:spPr/>
      <dgm:t>
        <a:bodyPr/>
        <a:lstStyle/>
        <a:p>
          <a:endParaRPr lang="en-AU"/>
        </a:p>
      </dgm:t>
    </dgm:pt>
    <dgm:pt modelId="{87E60CC4-6E48-47BA-9F3A-6DB70C038C31}" type="pres">
      <dgm:prSet presAssocID="{CF003C87-D809-4C99-9714-4CB8B81009F9}" presName="vert0" presStyleCnt="0">
        <dgm:presLayoutVars>
          <dgm:dir/>
          <dgm:animOne val="branch"/>
          <dgm:animLvl val="lvl"/>
        </dgm:presLayoutVars>
      </dgm:prSet>
      <dgm:spPr/>
    </dgm:pt>
    <dgm:pt modelId="{B6D8CE8D-C5C9-4388-AFE7-52FF5EBD73CA}" type="pres">
      <dgm:prSet presAssocID="{41392197-45EF-4E1C-9159-D727EE305EC6}" presName="thickLine" presStyleLbl="alignNode1" presStyleIdx="0" presStyleCnt="5"/>
      <dgm:spPr/>
    </dgm:pt>
    <dgm:pt modelId="{F6EE1687-4829-4BF3-B947-C4729A276D77}" type="pres">
      <dgm:prSet presAssocID="{41392197-45EF-4E1C-9159-D727EE305EC6}" presName="horz1" presStyleCnt="0"/>
      <dgm:spPr/>
    </dgm:pt>
    <dgm:pt modelId="{071554F8-EBFC-442F-9115-F62F614E1010}" type="pres">
      <dgm:prSet presAssocID="{41392197-45EF-4E1C-9159-D727EE305EC6}" presName="tx1" presStyleLbl="revTx" presStyleIdx="0" presStyleCnt="5"/>
      <dgm:spPr/>
    </dgm:pt>
    <dgm:pt modelId="{DF7A7C7E-EFDB-47D6-93F9-A60DF938087B}" type="pres">
      <dgm:prSet presAssocID="{41392197-45EF-4E1C-9159-D727EE305EC6}" presName="vert1" presStyleCnt="0"/>
      <dgm:spPr/>
    </dgm:pt>
    <dgm:pt modelId="{E00BD0F6-8900-4AD1-BCEF-1EC3F39C0601}" type="pres">
      <dgm:prSet presAssocID="{FC5271F1-3500-4A9F-9F79-FC61CCDA4A97}" presName="thickLine" presStyleLbl="alignNode1" presStyleIdx="1" presStyleCnt="5"/>
      <dgm:spPr/>
    </dgm:pt>
    <dgm:pt modelId="{DC104C44-6D38-4DE5-B313-431E1EA3A948}" type="pres">
      <dgm:prSet presAssocID="{FC5271F1-3500-4A9F-9F79-FC61CCDA4A97}" presName="horz1" presStyleCnt="0"/>
      <dgm:spPr/>
    </dgm:pt>
    <dgm:pt modelId="{AEF7AB58-E223-4CD3-806C-FD491BF3A7AF}" type="pres">
      <dgm:prSet presAssocID="{FC5271F1-3500-4A9F-9F79-FC61CCDA4A97}" presName="tx1" presStyleLbl="revTx" presStyleIdx="1" presStyleCnt="5"/>
      <dgm:spPr/>
    </dgm:pt>
    <dgm:pt modelId="{D08ED198-AE1B-4B3F-87DA-C2F3BAECC464}" type="pres">
      <dgm:prSet presAssocID="{FC5271F1-3500-4A9F-9F79-FC61CCDA4A97}" presName="vert1" presStyleCnt="0"/>
      <dgm:spPr/>
    </dgm:pt>
    <dgm:pt modelId="{5E15E37B-984F-4A9C-BA3B-961B4DC18CA7}" type="pres">
      <dgm:prSet presAssocID="{1C21A62D-65B9-4702-A407-AA821EA53BAC}" presName="thickLine" presStyleLbl="alignNode1" presStyleIdx="2" presStyleCnt="5"/>
      <dgm:spPr/>
    </dgm:pt>
    <dgm:pt modelId="{C0842557-0536-4B86-B263-01E7E7E3828C}" type="pres">
      <dgm:prSet presAssocID="{1C21A62D-65B9-4702-A407-AA821EA53BAC}" presName="horz1" presStyleCnt="0"/>
      <dgm:spPr/>
    </dgm:pt>
    <dgm:pt modelId="{21477438-7440-4EDC-8110-C3ED48DC4103}" type="pres">
      <dgm:prSet presAssocID="{1C21A62D-65B9-4702-A407-AA821EA53BAC}" presName="tx1" presStyleLbl="revTx" presStyleIdx="2" presStyleCnt="5"/>
      <dgm:spPr/>
    </dgm:pt>
    <dgm:pt modelId="{23DC1087-485F-4D1C-B33C-470E7811ED74}" type="pres">
      <dgm:prSet presAssocID="{1C21A62D-65B9-4702-A407-AA821EA53BAC}" presName="vert1" presStyleCnt="0"/>
      <dgm:spPr/>
    </dgm:pt>
    <dgm:pt modelId="{E572D672-4544-4394-8B09-5C2FFB15DE15}" type="pres">
      <dgm:prSet presAssocID="{2957A0BF-B165-42EC-A617-BC8D6EDB9877}" presName="thickLine" presStyleLbl="alignNode1" presStyleIdx="3" presStyleCnt="5"/>
      <dgm:spPr/>
    </dgm:pt>
    <dgm:pt modelId="{99F4B676-9EDF-4DF6-B787-F6AF4A85D048}" type="pres">
      <dgm:prSet presAssocID="{2957A0BF-B165-42EC-A617-BC8D6EDB9877}" presName="horz1" presStyleCnt="0"/>
      <dgm:spPr/>
    </dgm:pt>
    <dgm:pt modelId="{88C95370-8BBD-44D2-B2AD-9A05703CFE2D}" type="pres">
      <dgm:prSet presAssocID="{2957A0BF-B165-42EC-A617-BC8D6EDB9877}" presName="tx1" presStyleLbl="revTx" presStyleIdx="3" presStyleCnt="5"/>
      <dgm:spPr/>
    </dgm:pt>
    <dgm:pt modelId="{7C2899E6-9260-493A-A8DC-086C0E3F0B21}" type="pres">
      <dgm:prSet presAssocID="{2957A0BF-B165-42EC-A617-BC8D6EDB9877}" presName="vert1" presStyleCnt="0"/>
      <dgm:spPr/>
    </dgm:pt>
    <dgm:pt modelId="{6958DD32-029B-4255-B9AD-269B96B702B6}" type="pres">
      <dgm:prSet presAssocID="{07B5ADF9-9DAE-4C62-A783-C96070C8F722}" presName="thickLine" presStyleLbl="alignNode1" presStyleIdx="4" presStyleCnt="5"/>
      <dgm:spPr/>
    </dgm:pt>
    <dgm:pt modelId="{FABD556C-99BA-4A1C-B5F8-D90366B18DBD}" type="pres">
      <dgm:prSet presAssocID="{07B5ADF9-9DAE-4C62-A783-C96070C8F722}" presName="horz1" presStyleCnt="0"/>
      <dgm:spPr/>
    </dgm:pt>
    <dgm:pt modelId="{F8AD55EE-F3A9-4062-9D06-6EA0702D022C}" type="pres">
      <dgm:prSet presAssocID="{07B5ADF9-9DAE-4C62-A783-C96070C8F722}" presName="tx1" presStyleLbl="revTx" presStyleIdx="4" presStyleCnt="5"/>
      <dgm:spPr/>
    </dgm:pt>
    <dgm:pt modelId="{520D888B-2370-4C0A-9815-C0CB280BAF9D}" type="pres">
      <dgm:prSet presAssocID="{07B5ADF9-9DAE-4C62-A783-C96070C8F722}" presName="vert1" presStyleCnt="0"/>
      <dgm:spPr/>
    </dgm:pt>
  </dgm:ptLst>
  <dgm:cxnLst>
    <dgm:cxn modelId="{86749915-15EA-4466-8B3C-F80E45935C4D}" srcId="{CF003C87-D809-4C99-9714-4CB8B81009F9}" destId="{41392197-45EF-4E1C-9159-D727EE305EC6}" srcOrd="0" destOrd="0" parTransId="{8EADE0E4-C65A-4D33-8822-CF304A69295C}" sibTransId="{384895B8-7585-4079-9D2D-B8BCD406D616}"/>
    <dgm:cxn modelId="{754DD11F-5B93-4DFA-83A1-7101918DC2FA}" srcId="{CF003C87-D809-4C99-9714-4CB8B81009F9}" destId="{07B5ADF9-9DAE-4C62-A783-C96070C8F722}" srcOrd="4" destOrd="0" parTransId="{17601F02-1FD5-40D0-8A1C-7E11E5175AF4}" sibTransId="{D8813446-2B21-477D-8FAA-B60DFAD5B7C4}"/>
    <dgm:cxn modelId="{669D4A30-D781-4C58-A343-993BEAEFAB42}" type="presOf" srcId="{CF003C87-D809-4C99-9714-4CB8B81009F9}" destId="{87E60CC4-6E48-47BA-9F3A-6DB70C038C31}" srcOrd="0" destOrd="0" presId="urn:microsoft.com/office/officeart/2008/layout/LinedList"/>
    <dgm:cxn modelId="{60615135-758B-4311-88AC-F3A597045B3A}" type="presOf" srcId="{07B5ADF9-9DAE-4C62-A783-C96070C8F722}" destId="{F8AD55EE-F3A9-4062-9D06-6EA0702D022C}" srcOrd="0" destOrd="0" presId="urn:microsoft.com/office/officeart/2008/layout/LinedList"/>
    <dgm:cxn modelId="{DAEFF83D-F7D2-459A-97BE-CE8AE16793D7}" type="presOf" srcId="{1C21A62D-65B9-4702-A407-AA821EA53BAC}" destId="{21477438-7440-4EDC-8110-C3ED48DC4103}" srcOrd="0" destOrd="0" presId="urn:microsoft.com/office/officeart/2008/layout/LinedList"/>
    <dgm:cxn modelId="{F6A42864-529A-45AF-A19A-B3D1714721C3}" srcId="{CF003C87-D809-4C99-9714-4CB8B81009F9}" destId="{2957A0BF-B165-42EC-A617-BC8D6EDB9877}" srcOrd="3" destOrd="0" parTransId="{D3E031D8-A071-44BA-ABD9-B9B3490F6E94}" sibTransId="{212E78EF-AF31-4F71-9212-B36DA2951B72}"/>
    <dgm:cxn modelId="{A77AFD4A-EB75-4869-8073-F2F6F043CD09}" type="presOf" srcId="{41392197-45EF-4E1C-9159-D727EE305EC6}" destId="{071554F8-EBFC-442F-9115-F62F614E1010}" srcOrd="0" destOrd="0" presId="urn:microsoft.com/office/officeart/2008/layout/LinedList"/>
    <dgm:cxn modelId="{1A12138D-379A-4C67-8596-7F7B1E6F639D}" type="presOf" srcId="{2957A0BF-B165-42EC-A617-BC8D6EDB9877}" destId="{88C95370-8BBD-44D2-B2AD-9A05703CFE2D}" srcOrd="0" destOrd="0" presId="urn:microsoft.com/office/officeart/2008/layout/LinedList"/>
    <dgm:cxn modelId="{2C6925AD-E86E-45BE-9B23-8973398A56FF}" srcId="{CF003C87-D809-4C99-9714-4CB8B81009F9}" destId="{FC5271F1-3500-4A9F-9F79-FC61CCDA4A97}" srcOrd="1" destOrd="0" parTransId="{E27BBDE8-1BE2-4086-AC1A-B04D08BD41DB}" sibTransId="{7678AB7B-27DD-4155-A9C6-3BF6642D37F9}"/>
    <dgm:cxn modelId="{E01C50CC-72CA-4D19-8B9D-8E30C09D6771}" type="presOf" srcId="{FC5271F1-3500-4A9F-9F79-FC61CCDA4A97}" destId="{AEF7AB58-E223-4CD3-806C-FD491BF3A7AF}" srcOrd="0" destOrd="0" presId="urn:microsoft.com/office/officeart/2008/layout/LinedList"/>
    <dgm:cxn modelId="{344413F3-8665-46E1-9F01-96446C698B2B}" srcId="{CF003C87-D809-4C99-9714-4CB8B81009F9}" destId="{1C21A62D-65B9-4702-A407-AA821EA53BAC}" srcOrd="2" destOrd="0" parTransId="{CDEEBA80-6855-49CB-A71B-9CB63A13723D}" sibTransId="{577298BB-FA8F-4DA9-8AA6-3B8592683EF5}"/>
    <dgm:cxn modelId="{5C0FD2B4-954E-4B68-B4F2-E9EE87759DF8}" type="presParOf" srcId="{87E60CC4-6E48-47BA-9F3A-6DB70C038C31}" destId="{B6D8CE8D-C5C9-4388-AFE7-52FF5EBD73CA}" srcOrd="0" destOrd="0" presId="urn:microsoft.com/office/officeart/2008/layout/LinedList"/>
    <dgm:cxn modelId="{39F303F6-E68B-4963-98CD-C2D4342B9A99}" type="presParOf" srcId="{87E60CC4-6E48-47BA-9F3A-6DB70C038C31}" destId="{F6EE1687-4829-4BF3-B947-C4729A276D77}" srcOrd="1" destOrd="0" presId="urn:microsoft.com/office/officeart/2008/layout/LinedList"/>
    <dgm:cxn modelId="{162656AC-F581-4AD0-BC14-C8CDE3006A8C}" type="presParOf" srcId="{F6EE1687-4829-4BF3-B947-C4729A276D77}" destId="{071554F8-EBFC-442F-9115-F62F614E1010}" srcOrd="0" destOrd="0" presId="urn:microsoft.com/office/officeart/2008/layout/LinedList"/>
    <dgm:cxn modelId="{484C0CFD-7D82-4432-BCE5-DD6FBB0FDCF0}" type="presParOf" srcId="{F6EE1687-4829-4BF3-B947-C4729A276D77}" destId="{DF7A7C7E-EFDB-47D6-93F9-A60DF938087B}" srcOrd="1" destOrd="0" presId="urn:microsoft.com/office/officeart/2008/layout/LinedList"/>
    <dgm:cxn modelId="{4FA2317E-AD8B-4962-89CF-2330D8FD6EEB}" type="presParOf" srcId="{87E60CC4-6E48-47BA-9F3A-6DB70C038C31}" destId="{E00BD0F6-8900-4AD1-BCEF-1EC3F39C0601}" srcOrd="2" destOrd="0" presId="urn:microsoft.com/office/officeart/2008/layout/LinedList"/>
    <dgm:cxn modelId="{497A4A44-3DB9-4127-93C5-6D4449DB5E07}" type="presParOf" srcId="{87E60CC4-6E48-47BA-9F3A-6DB70C038C31}" destId="{DC104C44-6D38-4DE5-B313-431E1EA3A948}" srcOrd="3" destOrd="0" presId="urn:microsoft.com/office/officeart/2008/layout/LinedList"/>
    <dgm:cxn modelId="{6D79DAC2-C7BE-4D20-9CDB-6608EA4B8A76}" type="presParOf" srcId="{DC104C44-6D38-4DE5-B313-431E1EA3A948}" destId="{AEF7AB58-E223-4CD3-806C-FD491BF3A7AF}" srcOrd="0" destOrd="0" presId="urn:microsoft.com/office/officeart/2008/layout/LinedList"/>
    <dgm:cxn modelId="{8E9598CE-459E-49A2-BF17-C7F0C54D4432}" type="presParOf" srcId="{DC104C44-6D38-4DE5-B313-431E1EA3A948}" destId="{D08ED198-AE1B-4B3F-87DA-C2F3BAECC464}" srcOrd="1" destOrd="0" presId="urn:microsoft.com/office/officeart/2008/layout/LinedList"/>
    <dgm:cxn modelId="{DA03D1BF-E4B0-47F3-8E9C-9727E50F1A41}" type="presParOf" srcId="{87E60CC4-6E48-47BA-9F3A-6DB70C038C31}" destId="{5E15E37B-984F-4A9C-BA3B-961B4DC18CA7}" srcOrd="4" destOrd="0" presId="urn:microsoft.com/office/officeart/2008/layout/LinedList"/>
    <dgm:cxn modelId="{18950375-2E87-4595-839D-89F11C8BC63D}" type="presParOf" srcId="{87E60CC4-6E48-47BA-9F3A-6DB70C038C31}" destId="{C0842557-0536-4B86-B263-01E7E7E3828C}" srcOrd="5" destOrd="0" presId="urn:microsoft.com/office/officeart/2008/layout/LinedList"/>
    <dgm:cxn modelId="{67EBD019-8238-4496-8104-C13E606FC3E4}" type="presParOf" srcId="{C0842557-0536-4B86-B263-01E7E7E3828C}" destId="{21477438-7440-4EDC-8110-C3ED48DC4103}" srcOrd="0" destOrd="0" presId="urn:microsoft.com/office/officeart/2008/layout/LinedList"/>
    <dgm:cxn modelId="{8D25B342-E2D9-4795-B58D-3DB4133D2ABB}" type="presParOf" srcId="{C0842557-0536-4B86-B263-01E7E7E3828C}" destId="{23DC1087-485F-4D1C-B33C-470E7811ED74}" srcOrd="1" destOrd="0" presId="urn:microsoft.com/office/officeart/2008/layout/LinedList"/>
    <dgm:cxn modelId="{9BB16B29-10C7-449A-AC1D-332CB2D8EADB}" type="presParOf" srcId="{87E60CC4-6E48-47BA-9F3A-6DB70C038C31}" destId="{E572D672-4544-4394-8B09-5C2FFB15DE15}" srcOrd="6" destOrd="0" presId="urn:microsoft.com/office/officeart/2008/layout/LinedList"/>
    <dgm:cxn modelId="{FE979EFE-DE89-4CCD-AB11-6893488E9AA5}" type="presParOf" srcId="{87E60CC4-6E48-47BA-9F3A-6DB70C038C31}" destId="{99F4B676-9EDF-4DF6-B787-F6AF4A85D048}" srcOrd="7" destOrd="0" presId="urn:microsoft.com/office/officeart/2008/layout/LinedList"/>
    <dgm:cxn modelId="{1530BD14-3043-4E4B-B142-6A31A7AC3BEE}" type="presParOf" srcId="{99F4B676-9EDF-4DF6-B787-F6AF4A85D048}" destId="{88C95370-8BBD-44D2-B2AD-9A05703CFE2D}" srcOrd="0" destOrd="0" presId="urn:microsoft.com/office/officeart/2008/layout/LinedList"/>
    <dgm:cxn modelId="{0AB1EEF6-E415-4319-A550-BAA16310E059}" type="presParOf" srcId="{99F4B676-9EDF-4DF6-B787-F6AF4A85D048}" destId="{7C2899E6-9260-493A-A8DC-086C0E3F0B21}" srcOrd="1" destOrd="0" presId="urn:microsoft.com/office/officeart/2008/layout/LinedList"/>
    <dgm:cxn modelId="{EB7D4C09-2A5D-47B4-894E-DE2786B56DE4}" type="presParOf" srcId="{87E60CC4-6E48-47BA-9F3A-6DB70C038C31}" destId="{6958DD32-029B-4255-B9AD-269B96B702B6}" srcOrd="8" destOrd="0" presId="urn:microsoft.com/office/officeart/2008/layout/LinedList"/>
    <dgm:cxn modelId="{273CC2AE-0295-490B-B241-F4EE8F7467B1}" type="presParOf" srcId="{87E60CC4-6E48-47BA-9F3A-6DB70C038C31}" destId="{FABD556C-99BA-4A1C-B5F8-D90366B18DBD}" srcOrd="9" destOrd="0" presId="urn:microsoft.com/office/officeart/2008/layout/LinedList"/>
    <dgm:cxn modelId="{EFD5EBA3-BDA9-4F6E-B4F8-33131CEAEF44}" type="presParOf" srcId="{FABD556C-99BA-4A1C-B5F8-D90366B18DBD}" destId="{F8AD55EE-F3A9-4062-9D06-6EA0702D022C}" srcOrd="0" destOrd="0" presId="urn:microsoft.com/office/officeart/2008/layout/LinedList"/>
    <dgm:cxn modelId="{628216E5-9A2C-487F-BACC-1E237C307992}" type="presParOf" srcId="{FABD556C-99BA-4A1C-B5F8-D90366B18DBD}" destId="{520D888B-2370-4C0A-9815-C0CB280BAF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8CE8D-C5C9-4388-AFE7-52FF5EBD73CA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1554F8-EBFC-442F-9115-F62F614E1010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25 Active Players</a:t>
          </a:r>
          <a:endParaRPr lang="en-US" sz="4100" kern="1200" dirty="0"/>
        </a:p>
      </dsp:txBody>
      <dsp:txXfrm>
        <a:off x="0" y="675"/>
        <a:ext cx="6900512" cy="1106957"/>
      </dsp:txXfrm>
    </dsp:sp>
    <dsp:sp modelId="{E00BD0F6-8900-4AD1-BCEF-1EC3F39C0601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7AB58-E223-4CD3-806C-FD491BF3A7AF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417 Rounds Completed</a:t>
          </a:r>
          <a:endParaRPr lang="en-US" sz="4100" kern="1200" dirty="0"/>
        </a:p>
      </dsp:txBody>
      <dsp:txXfrm>
        <a:off x="0" y="1107633"/>
        <a:ext cx="6900512" cy="1106957"/>
      </dsp:txXfrm>
    </dsp:sp>
    <dsp:sp modelId="{5E15E37B-984F-4A9C-BA3B-961B4DC18CA7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77438-7440-4EDC-8110-C3ED48DC4103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At least 1,146,333 km’s walked</a:t>
          </a:r>
        </a:p>
      </dsp:txBody>
      <dsp:txXfrm>
        <a:off x="0" y="2214591"/>
        <a:ext cx="6900512" cy="1106957"/>
      </dsp:txXfrm>
    </dsp:sp>
    <dsp:sp modelId="{E572D672-4544-4394-8B09-5C2FFB15DE15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95370-8BBD-44D2-B2AD-9A05703CFE2D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44 Competitions Completed</a:t>
          </a:r>
          <a:endParaRPr lang="en-US" sz="4100" kern="1200"/>
        </a:p>
      </dsp:txBody>
      <dsp:txXfrm>
        <a:off x="0" y="3321549"/>
        <a:ext cx="6900512" cy="1106957"/>
      </dsp:txXfrm>
    </dsp:sp>
    <dsp:sp modelId="{6958DD32-029B-4255-B9AD-269B96B702B6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D55EE-F3A9-4062-9D06-6EA0702D022C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$2012 in Prizemoney won</a:t>
          </a:r>
          <a:endParaRPr lang="en-US" sz="4100" kern="1200"/>
        </a:p>
      </dsp:txBody>
      <dsp:txXfrm>
        <a:off x="0" y="4428507"/>
        <a:ext cx="6900512" cy="110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09BF-29F9-2957-ED2F-A7FF63D71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F4CC3-FEF3-F548-7BAB-8CBFFFF7C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9A98C-1DD1-DF9A-BEC6-F93616CB5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1910F-3982-6F23-4323-B11804CB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13988-0A9A-92A4-D520-8E8EE1D3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700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BFC4-C6A8-AAAC-3EDF-980E96FF5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193FD-EED2-5E67-C457-F489130BE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AC0FF-22E2-EB5C-7E59-05EDC81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D074-0BA7-06EA-CF76-5C42847E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13C29-4885-42CA-6AA0-751247F1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45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E475-AA90-C298-DA48-C5A45177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47384-53BC-F207-ED47-B1858DBBA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2389B-DC03-F695-0588-DA93255F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A8722-1BAF-C41D-1C17-0FC81CAA6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2FD28-DA89-6697-034D-8A2780AD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934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97217-6C2C-7910-1072-5B039588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1F94-7609-A188-D7A2-A257225BA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81920C-4442-CCE3-A6A7-000FE06D1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DF228-5A76-5C97-0A7F-B58CBF754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4F557-CB56-A319-8CD9-EE0A715EF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5A294-FB35-3AE1-F5CA-4981B1A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057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3CC9-076D-6C1A-E143-D4A7ECC26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4968F-DC88-0B39-0C76-5CBCB0C75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D93D1-4BA6-BEED-981B-72134630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3910B0-8E8C-FC30-BDA8-2A5DC4059C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A1B87A-D1F0-927C-EFD7-A4C983E45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AE79A-06E6-A665-46E9-A68B9EAA0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0E317E-A7F1-5CF1-5BBB-00A3107B5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23CCB7-D45C-62C6-79EC-E8A09CA2B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579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4CD4-1BED-0C56-E140-8D398077D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DB0BC-956B-CC09-9614-5AA1B3B1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7123AD-871A-A789-5E90-A393B6339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58C9A-800C-0EA5-BE0B-3A4CD99CD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069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D45B5-265F-F135-0AE8-6FC717009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960437-79F6-67EA-4034-0055CD83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23914-F91E-1CED-CEBD-1DFD1D9C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080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EB1C1-B9C0-D663-9B08-BED7345D2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0B3B9-68FE-6D3C-53B5-687C05700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61751-EEB4-E361-A23A-72756010C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BD3FE-374A-1072-83D6-35C2C8452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CBE7C-00BB-155A-FB40-9E3CA9E9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16F93-7BD2-8E78-169B-CC5F366C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938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85DD5-70BA-3F3A-18D0-6530310E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92E14F-55EC-DC58-D691-F8E51F5837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331BD-AE77-D868-8E3B-3719BF441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9C35A-448D-D343-922E-9823B3CCC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33E80-9A82-831A-CE41-97F3EF21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8E1E4-A4FB-CB44-520C-48649F1D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01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10D8-1A1E-5034-35C3-426B12534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E4348-9989-B380-FC80-371BFB334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4C89C-5858-C90C-0FED-93C44D32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97A42-D8A9-BD2C-8B9E-E1486128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382FA-C5CD-261E-1763-44C73E631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1846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F7098C-4EC9-B838-ECC6-A741083A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5B2BC-8C6C-CBBA-1AD4-D5F896944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40889-9815-D7D4-7EEC-8D206B490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3A257-8394-0107-E27A-CAFFA8CB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7F1C7-E1C6-DF1B-E890-C65ED401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352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497D61-65B9-5192-57A1-F5494E655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9F134-1AEF-7578-CE91-E28D1AAA6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D4C1E-5663-B021-C1D0-82C21119B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117EA-AD01-4B93-A28F-4E37189A71AA}" type="datetimeFigureOut">
              <a:rPr lang="en-AU" smtClean="0"/>
              <a:t>9/12/2022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5D3E-3D63-184D-00AF-D765F90DC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40C19-63B1-E847-4BCA-D14C47A34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11F3B-8449-43BB-9D62-0F0B8EB4A2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098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outdoor, nature, mountain&#10;&#10;Description automatically generated">
            <a:extLst>
              <a:ext uri="{FF2B5EF4-FFF2-40B4-BE49-F238E27FC236}">
                <a16:creationId xmlns:a16="http://schemas.microsoft.com/office/drawing/2014/main" id="{D283D34D-E456-CF73-7750-AEF9CF022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175"/>
            <a:ext cx="12573000" cy="8382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24CC918-8DAF-9283-7504-F2DECDCD2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21732"/>
            <a:ext cx="9144000" cy="1655762"/>
          </a:xfrm>
        </p:spPr>
        <p:txBody>
          <a:bodyPr>
            <a:normAutofit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2022 Season Results</a:t>
            </a:r>
            <a:endParaRPr lang="en-AU" sz="60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B376074-99FA-FA86-1F21-120057923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6" y="800100"/>
            <a:ext cx="10488428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1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95EF15-C3C9-643A-3F03-3E784C86C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pPr algn="ctr"/>
            <a:r>
              <a:rPr lang="en-GB" sz="5400" b="1" dirty="0"/>
              <a:t>Season Review</a:t>
            </a:r>
            <a:endParaRPr lang="en-AU" sz="5400" b="1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935DE4-9724-25F1-8562-16F1BAF0E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85458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810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D8CE8D-C5C9-4388-AFE7-52FF5EBD7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1554F8-EBFC-442F-9115-F62F614E1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0BD0F6-8900-4AD1-BCEF-1EC3F39C06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F7AB58-E223-4CD3-806C-FD491BF3A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15E37B-984F-4A9C-BA3B-961B4DC18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477438-7440-4EDC-8110-C3ED48DC4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2D672-4544-4394-8B09-5C2FFB15D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C95370-8BBD-44D2-B2AD-9A05703CF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58DD32-029B-4255-B9AD-269B96B702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AD55EE-F3A9-4062-9D06-6EA0702D0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957AB-26C8-AE90-6FAC-4B16A86A4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000" dirty="0"/>
              <a:t>‘The Smoothest Roller’</a:t>
            </a:r>
            <a:endParaRPr lang="en-AU" sz="50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39EA2-2A79-2F05-5CE3-C1A10F92E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17 Players met qualification criteria (10 starts)</a:t>
            </a:r>
          </a:p>
          <a:p>
            <a:r>
              <a:rPr lang="en-GB" sz="2200" dirty="0"/>
              <a:t>Averages range from 15.19 </a:t>
            </a:r>
            <a:r>
              <a:rPr lang="en-GB" sz="2200" dirty="0">
                <a:sym typeface="Wingdings" panose="05000000000000000000" pitchFamily="2" charset="2"/>
              </a:rPr>
              <a:t> 19.38</a:t>
            </a:r>
          </a:p>
          <a:p>
            <a:r>
              <a:rPr lang="en-GB" sz="2200" dirty="0">
                <a:sym typeface="Wingdings" panose="05000000000000000000" pitchFamily="2" charset="2"/>
              </a:rPr>
              <a:t>This years winner:</a:t>
            </a:r>
          </a:p>
          <a:p>
            <a:pPr lvl="1"/>
            <a:r>
              <a:rPr lang="en-GB" sz="2200" dirty="0">
                <a:sym typeface="Wingdings" panose="05000000000000000000" pitchFamily="2" charset="2"/>
              </a:rPr>
              <a:t>Scott Young (15.19) - $50</a:t>
            </a:r>
          </a:p>
          <a:p>
            <a:pPr marL="457200" lvl="1" indent="0">
              <a:buNone/>
            </a:pPr>
            <a:endParaRPr lang="en-GB" sz="2200" dirty="0">
              <a:sym typeface="Wingdings" panose="05000000000000000000" pitchFamily="2" charset="2"/>
            </a:endParaRPr>
          </a:p>
          <a:p>
            <a:endParaRPr lang="en-GB" sz="2200" dirty="0">
              <a:sym typeface="Wingdings" panose="05000000000000000000" pitchFamily="2" charset="2"/>
            </a:endParaRPr>
          </a:p>
          <a:p>
            <a:endParaRPr lang="en-AU" sz="2200" dirty="0"/>
          </a:p>
        </p:txBody>
      </p:sp>
      <p:pic>
        <p:nvPicPr>
          <p:cNvPr id="5" name="Picture 4" descr="A person standing by a pool&#10;&#10;Description automatically generated with low confidence">
            <a:extLst>
              <a:ext uri="{FF2B5EF4-FFF2-40B4-BE49-F238E27FC236}">
                <a16:creationId xmlns:a16="http://schemas.microsoft.com/office/drawing/2014/main" id="{5D4D40E3-4072-F936-1248-63B6597E41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" r="-1" b="2399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594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A6D7F-3C68-5DBE-BACA-21A79956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‘The Longest Wood’</a:t>
            </a:r>
            <a:endParaRPr lang="en-AU" sz="54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11FD7-FDD3-80BC-00BE-29635433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15 Players secured at least 1 Longest Drive</a:t>
            </a:r>
          </a:p>
          <a:p>
            <a:r>
              <a:rPr lang="en-AU" sz="2200" dirty="0"/>
              <a:t>Longest Drives ranged from 1 </a:t>
            </a:r>
            <a:r>
              <a:rPr lang="en-AU" sz="2200" dirty="0">
                <a:sym typeface="Wingdings" panose="05000000000000000000" pitchFamily="2" charset="2"/>
              </a:rPr>
              <a:t> 7</a:t>
            </a:r>
          </a:p>
          <a:p>
            <a:r>
              <a:rPr lang="en-AU" sz="2200" dirty="0">
                <a:sym typeface="Wingdings" panose="05000000000000000000" pitchFamily="2" charset="2"/>
              </a:rPr>
              <a:t>This years winner:</a:t>
            </a:r>
          </a:p>
          <a:p>
            <a:pPr lvl="1"/>
            <a:r>
              <a:rPr lang="en-AU" sz="2200" dirty="0">
                <a:sym typeface="Wingdings" panose="05000000000000000000" pitchFamily="2" charset="2"/>
              </a:rPr>
              <a:t>Ben Robison (7) - $50</a:t>
            </a:r>
          </a:p>
          <a:p>
            <a:endParaRPr lang="en-AU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02D24-4620-2D12-F550-9239BE69F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66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3438BF-1857-9FA8-13EB-98AE024A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‘Dart Thrower’</a:t>
            </a:r>
            <a:endParaRPr lang="en-AU" sz="54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C31EC-ED22-AD44-4A4A-CB9104FB6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20 Players secured at least 1 Nearest the Pin</a:t>
            </a:r>
          </a:p>
          <a:p>
            <a:r>
              <a:rPr lang="en-GB" sz="2200" dirty="0"/>
              <a:t> Nearest the Pins ranged from 1 </a:t>
            </a:r>
            <a:r>
              <a:rPr lang="en-GB" sz="2200" dirty="0">
                <a:sym typeface="Wingdings" panose="05000000000000000000" pitchFamily="2" charset="2"/>
              </a:rPr>
              <a:t> 14</a:t>
            </a:r>
          </a:p>
          <a:p>
            <a:r>
              <a:rPr lang="en-GB" sz="2200" dirty="0">
                <a:sym typeface="Wingdings" panose="05000000000000000000" pitchFamily="2" charset="2"/>
              </a:rPr>
              <a:t>This years winner:</a:t>
            </a:r>
          </a:p>
          <a:p>
            <a:pPr lvl="1"/>
            <a:r>
              <a:rPr lang="en-GB" sz="2200" dirty="0">
                <a:sym typeface="Wingdings" panose="05000000000000000000" pitchFamily="2" charset="2"/>
              </a:rPr>
              <a:t>Ben Robison (14) - $50</a:t>
            </a:r>
          </a:p>
          <a:p>
            <a:endParaRPr lang="en-AU" sz="2200" dirty="0"/>
          </a:p>
        </p:txBody>
      </p:sp>
      <p:pic>
        <p:nvPicPr>
          <p:cNvPr id="5" name="Picture 4" descr="A person playing golf&#10;&#10;Description automatically generated with medium confidence">
            <a:extLst>
              <a:ext uri="{FF2B5EF4-FFF2-40B4-BE49-F238E27FC236}">
                <a16:creationId xmlns:a16="http://schemas.microsoft.com/office/drawing/2014/main" id="{98473FF1-C245-6471-F0D4-9FD14121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971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6FAA4-D56D-30BA-4A28-6987032C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22</a:t>
            </a:r>
            <a:r>
              <a:rPr lang="en-GB" sz="5400" baseline="30000"/>
              <a:t>nd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A592-04D1-82F9-BA61-683313C6F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4 Games Played</a:t>
            </a:r>
          </a:p>
          <a:p>
            <a:r>
              <a:rPr lang="en-GB" sz="2200" dirty="0"/>
              <a:t>Average of 60.25, with a PB of 57</a:t>
            </a:r>
          </a:p>
          <a:p>
            <a:r>
              <a:rPr lang="en-GB" sz="2200" dirty="0"/>
              <a:t>1 Long Drive and 1 NTP</a:t>
            </a:r>
          </a:p>
          <a:p>
            <a:r>
              <a:rPr lang="en-GB" sz="2200" dirty="0"/>
              <a:t>Averaging 19.25 putts</a:t>
            </a:r>
          </a:p>
          <a:p>
            <a:r>
              <a:rPr lang="en-GB" sz="2200" dirty="0"/>
              <a:t>$9.50 prizemoney</a:t>
            </a:r>
          </a:p>
          <a:p>
            <a:r>
              <a:rPr lang="en-GB" sz="2200" dirty="0"/>
              <a:t>Gus Alvarez</a:t>
            </a:r>
            <a:endParaRPr lang="en-AU" sz="2200" dirty="0"/>
          </a:p>
        </p:txBody>
      </p:sp>
      <p:pic>
        <p:nvPicPr>
          <p:cNvPr id="7" name="Picture 6" descr="A person holding a glass of beer&#10;&#10;Description automatically generated with medium confidence">
            <a:extLst>
              <a:ext uri="{FF2B5EF4-FFF2-40B4-BE49-F238E27FC236}">
                <a16:creationId xmlns:a16="http://schemas.microsoft.com/office/drawing/2014/main" id="{0A4E9A72-E0F6-851C-B844-739CB273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4" r="-1" b="1461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901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5EE1B-1CF8-DB9D-33E0-46F92B6EE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21</a:t>
            </a:r>
            <a:r>
              <a:rPr lang="en-GB" sz="5400" baseline="30000"/>
              <a:t>st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05BDF-41E6-CC8A-7146-6AEB47AC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5 Games Played</a:t>
            </a:r>
          </a:p>
          <a:p>
            <a:r>
              <a:rPr lang="en-GB" sz="2200"/>
              <a:t>Average of 51.80, with a PB of 49</a:t>
            </a:r>
          </a:p>
          <a:p>
            <a:r>
              <a:rPr lang="en-GB" sz="2200"/>
              <a:t>0 Long Drives and 0 NTP’s</a:t>
            </a:r>
          </a:p>
          <a:p>
            <a:r>
              <a:rPr lang="en-GB" sz="2200"/>
              <a:t>Averaging 17.00 putts</a:t>
            </a:r>
          </a:p>
          <a:p>
            <a:r>
              <a:rPr lang="en-GB" sz="2200"/>
              <a:t>$10.50 prizemoney</a:t>
            </a:r>
          </a:p>
          <a:p>
            <a:r>
              <a:rPr lang="en-GB" sz="2200"/>
              <a:t>Scotty Henderson</a:t>
            </a:r>
            <a:endParaRPr lang="en-AU" sz="2200"/>
          </a:p>
        </p:txBody>
      </p:sp>
      <p:pic>
        <p:nvPicPr>
          <p:cNvPr id="5" name="Picture 4" descr="A person taking a selfie&#10;&#10;Description automatically generated with medium confidence">
            <a:extLst>
              <a:ext uri="{FF2B5EF4-FFF2-40B4-BE49-F238E27FC236}">
                <a16:creationId xmlns:a16="http://schemas.microsoft.com/office/drawing/2014/main" id="{83B2D59F-0F22-2937-6D23-27BD9ABAD4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935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45F1CF-F95B-6202-48B7-C0323728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20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F99F-4AA1-F777-96FE-D2DF6267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4 Games Played</a:t>
            </a:r>
          </a:p>
          <a:p>
            <a:r>
              <a:rPr lang="en-GB" sz="2200"/>
              <a:t>Average of 67.50, with a PB of 55</a:t>
            </a:r>
          </a:p>
          <a:p>
            <a:r>
              <a:rPr lang="en-GB" sz="2200"/>
              <a:t>0 Long Drives and 1 NTP</a:t>
            </a:r>
          </a:p>
          <a:p>
            <a:r>
              <a:rPr lang="en-GB" sz="2200"/>
              <a:t>Averaging 19.50 putts</a:t>
            </a:r>
          </a:p>
          <a:p>
            <a:r>
              <a:rPr lang="en-GB" sz="2200"/>
              <a:t>1 Win for the season</a:t>
            </a:r>
          </a:p>
          <a:p>
            <a:r>
              <a:rPr lang="en-GB" sz="2200"/>
              <a:t>$22.00 prizemoney</a:t>
            </a:r>
          </a:p>
          <a:p>
            <a:r>
              <a:rPr lang="en-GB" sz="2200"/>
              <a:t>Stu Cameron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tree, sky, ground&#10;&#10;Description automatically generated">
            <a:extLst>
              <a:ext uri="{FF2B5EF4-FFF2-40B4-BE49-F238E27FC236}">
                <a16:creationId xmlns:a16="http://schemas.microsoft.com/office/drawing/2014/main" id="{0154EE6C-174D-DA36-409E-533483E453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6" b="617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04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25581D-0862-AF18-A8B6-7D1EE9DEA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19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0B95E-BC7D-C94C-4AE7-2F0FECD78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9 Games Played</a:t>
            </a:r>
          </a:p>
          <a:p>
            <a:r>
              <a:rPr lang="en-GB" sz="2200"/>
              <a:t>Average of 51.67, with a PB of 45</a:t>
            </a:r>
          </a:p>
          <a:p>
            <a:r>
              <a:rPr lang="en-GB" sz="2200"/>
              <a:t>0 Long Drives and 2 NTP’s</a:t>
            </a:r>
          </a:p>
          <a:p>
            <a:r>
              <a:rPr lang="en-GB" sz="2200"/>
              <a:t>Averaging 17.00 putts</a:t>
            </a:r>
          </a:p>
          <a:p>
            <a:r>
              <a:rPr lang="en-GB" sz="2200"/>
              <a:t>1 Win for the season, and 2 Runner Up’s</a:t>
            </a:r>
          </a:p>
          <a:p>
            <a:r>
              <a:rPr lang="en-GB" sz="2200"/>
              <a:t>$38.50 prizemoney</a:t>
            </a:r>
          </a:p>
          <a:p>
            <a:r>
              <a:rPr lang="en-GB" sz="2200"/>
              <a:t>Mark Scicluna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tree, outdoor, sky, ground&#10;&#10;Description automatically generated">
            <a:extLst>
              <a:ext uri="{FF2B5EF4-FFF2-40B4-BE49-F238E27FC236}">
                <a16:creationId xmlns:a16="http://schemas.microsoft.com/office/drawing/2014/main" id="{8C33E767-E950-7377-65D2-B756A5D7D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0" r="-1" b="1816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1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4015A0-1B08-F46B-A75A-A19BBD98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18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0E805-6163-930B-B3A9-FB1FE3FC6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20 Games Played</a:t>
            </a:r>
          </a:p>
          <a:p>
            <a:r>
              <a:rPr lang="en-GB" sz="2200"/>
              <a:t>Average of 61.05, with a PB of 52</a:t>
            </a:r>
          </a:p>
          <a:p>
            <a:r>
              <a:rPr lang="en-GB" sz="2200"/>
              <a:t>3 Long Drives and 2 NTP’s</a:t>
            </a:r>
          </a:p>
          <a:p>
            <a:r>
              <a:rPr lang="en-GB" sz="2200"/>
              <a:t>Averaging 17.50 putts</a:t>
            </a:r>
          </a:p>
          <a:p>
            <a:r>
              <a:rPr lang="en-GB" sz="2200"/>
              <a:t>2 Wins for the season, and 1 Runner Up</a:t>
            </a:r>
          </a:p>
          <a:p>
            <a:r>
              <a:rPr lang="en-GB" sz="2200"/>
              <a:t>$40.50 prizemoney</a:t>
            </a:r>
          </a:p>
          <a:p>
            <a:r>
              <a:rPr lang="en-GB" sz="2200"/>
              <a:t>Trav Regent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sky&#10;&#10;Description automatically generated">
            <a:extLst>
              <a:ext uri="{FF2B5EF4-FFF2-40B4-BE49-F238E27FC236}">
                <a16:creationId xmlns:a16="http://schemas.microsoft.com/office/drawing/2014/main" id="{F27AE2C2-83D6-D601-2BF6-6D5E055CB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67" r="1" b="2013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9442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A909DF-493E-CE8A-887D-6C0B14E4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17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BDF4C-1793-F759-139A-E07E6483B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7 Games Played</a:t>
            </a:r>
          </a:p>
          <a:p>
            <a:r>
              <a:rPr lang="en-GB" sz="2200"/>
              <a:t>Average of 52.14, with a PB of 43</a:t>
            </a:r>
          </a:p>
          <a:p>
            <a:r>
              <a:rPr lang="en-GB" sz="2200"/>
              <a:t>0 Long Drives and 2 NTP’s</a:t>
            </a:r>
          </a:p>
          <a:p>
            <a:r>
              <a:rPr lang="en-GB" sz="2200"/>
              <a:t>Averaging 16.29 putts</a:t>
            </a:r>
          </a:p>
          <a:p>
            <a:r>
              <a:rPr lang="en-GB" sz="2200"/>
              <a:t>1 Wins for the season, and 0 Runner Up’s</a:t>
            </a:r>
          </a:p>
          <a:p>
            <a:r>
              <a:rPr lang="en-GB" sz="2200"/>
              <a:t>$41.00 prizemoney</a:t>
            </a:r>
          </a:p>
          <a:p>
            <a:r>
              <a:rPr lang="en-GB" sz="2200"/>
              <a:t>Daniel Curtis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erson holding a drink and posing for the camera&#10;&#10;Description automatically generated with low confidence">
            <a:extLst>
              <a:ext uri="{FF2B5EF4-FFF2-40B4-BE49-F238E27FC236}">
                <a16:creationId xmlns:a16="http://schemas.microsoft.com/office/drawing/2014/main" id="{5A57DC18-4478-8016-3A91-CE9ED86CE7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916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B0231-BC1F-2FA6-8F78-0EFFF30DA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16</a:t>
            </a:r>
            <a:r>
              <a:rPr lang="en-GB" sz="5400" baseline="30000"/>
              <a:t>th</a:t>
            </a:r>
            <a:r>
              <a:rPr lang="en-GB" sz="5400"/>
              <a:t> Position	</a:t>
            </a:r>
            <a:endParaRPr lang="en-AU" sz="540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D0690-167C-19A4-698A-7141EBDBA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12 Games Played</a:t>
            </a:r>
          </a:p>
          <a:p>
            <a:r>
              <a:rPr lang="en-GB" sz="2200"/>
              <a:t>Average of 54.75, with a PB of 46</a:t>
            </a:r>
          </a:p>
          <a:p>
            <a:r>
              <a:rPr lang="en-GB" sz="2200"/>
              <a:t>3 Long Drives and 0 NTP’s</a:t>
            </a:r>
          </a:p>
          <a:p>
            <a:r>
              <a:rPr lang="en-GB" sz="2200"/>
              <a:t>Averaging 17.25 putts</a:t>
            </a:r>
          </a:p>
          <a:p>
            <a:r>
              <a:rPr lang="en-GB" sz="2200"/>
              <a:t>2 Wins for the season, and 1 Runner Up’s</a:t>
            </a:r>
          </a:p>
          <a:p>
            <a:r>
              <a:rPr lang="en-GB" sz="2200"/>
              <a:t>$47.50 prizemoney</a:t>
            </a:r>
          </a:p>
          <a:p>
            <a:r>
              <a:rPr lang="en-GB" sz="2200"/>
              <a:t>Paul Hooke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9EEC1-04F6-DA10-EF2B-E6FFA68430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r="-1" b="2367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41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FDBC8-D95E-8F73-1B22-DB802BE16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15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1CDC0-D8B9-7B5C-F073-C297628D2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24 Games Played</a:t>
            </a:r>
          </a:p>
          <a:p>
            <a:r>
              <a:rPr lang="en-GB" sz="2200"/>
              <a:t>Average of 53.29, with a PB of 48</a:t>
            </a:r>
          </a:p>
          <a:p>
            <a:r>
              <a:rPr lang="en-GB" sz="2200"/>
              <a:t>0 Long Drives and 1 NTP’s</a:t>
            </a:r>
          </a:p>
          <a:p>
            <a:r>
              <a:rPr lang="en-GB" sz="2200"/>
              <a:t>Averaging 16.25 putts</a:t>
            </a:r>
          </a:p>
          <a:p>
            <a:r>
              <a:rPr lang="en-GB" sz="2200"/>
              <a:t>0 Wins for the season, and 7 Runner Up’s</a:t>
            </a:r>
          </a:p>
          <a:p>
            <a:r>
              <a:rPr lang="en-GB" sz="2200"/>
              <a:t>$50.50 prizemoney</a:t>
            </a:r>
          </a:p>
          <a:p>
            <a:r>
              <a:rPr lang="en-GB" sz="2200"/>
              <a:t>Shannon Roberts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erson standing next to a car&#10;&#10;Description automatically generated">
            <a:extLst>
              <a:ext uri="{FF2B5EF4-FFF2-40B4-BE49-F238E27FC236}">
                <a16:creationId xmlns:a16="http://schemas.microsoft.com/office/drawing/2014/main" id="{0D4B6141-F500-3E15-4EE3-FBB874044E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4973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45A96F-A0E2-5CD5-B8B5-87E496A9B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14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C096A-90A6-9B2B-BBCF-A613F8DDF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4 Games Played</a:t>
            </a:r>
          </a:p>
          <a:p>
            <a:r>
              <a:rPr lang="en-GB" sz="2200"/>
              <a:t>Average of 49.25, with a PB of 47</a:t>
            </a:r>
          </a:p>
          <a:p>
            <a:r>
              <a:rPr lang="en-GB" sz="2200"/>
              <a:t>0 Long Drives and 1 NTP’s</a:t>
            </a:r>
          </a:p>
          <a:p>
            <a:r>
              <a:rPr lang="en-GB" sz="2200"/>
              <a:t>Averaging 16.75 putts</a:t>
            </a:r>
          </a:p>
          <a:p>
            <a:r>
              <a:rPr lang="en-GB" sz="2200"/>
              <a:t>1 Win for the season, and 2 Runner Up’s</a:t>
            </a:r>
          </a:p>
          <a:p>
            <a:r>
              <a:rPr lang="en-GB" sz="2200"/>
              <a:t>$57.50 prizemoney</a:t>
            </a:r>
          </a:p>
          <a:p>
            <a:r>
              <a:rPr lang="en-GB" sz="2200"/>
              <a:t>Ryan McBride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person, person, holding, outdoor&#10;&#10;Description automatically generated">
            <a:extLst>
              <a:ext uri="{FF2B5EF4-FFF2-40B4-BE49-F238E27FC236}">
                <a16:creationId xmlns:a16="http://schemas.microsoft.com/office/drawing/2014/main" id="{31421EE8-B4C5-BA0B-D958-E698B3298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422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BA6E91-02DC-23DE-D148-C19B1E821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13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0EEA-635D-2B8C-1CD5-F7AF52559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18 Games Played</a:t>
            </a:r>
          </a:p>
          <a:p>
            <a:r>
              <a:rPr lang="en-GB" sz="2200"/>
              <a:t>Average of 58.50, with a PB of 51</a:t>
            </a:r>
          </a:p>
          <a:p>
            <a:r>
              <a:rPr lang="en-GB" sz="2200"/>
              <a:t>1 Long Drive and 2 NTP’s</a:t>
            </a:r>
          </a:p>
          <a:p>
            <a:r>
              <a:rPr lang="en-GB" sz="2200"/>
              <a:t>Averaging 17.72 putts</a:t>
            </a:r>
          </a:p>
          <a:p>
            <a:r>
              <a:rPr lang="en-GB" sz="2200"/>
              <a:t>2 Wins for the season, and 3 Runner Up’s</a:t>
            </a:r>
          </a:p>
          <a:p>
            <a:r>
              <a:rPr lang="en-GB" sz="2200"/>
              <a:t>$62.50 prizemoney</a:t>
            </a:r>
          </a:p>
          <a:p>
            <a:r>
              <a:rPr lang="en-GB" sz="2200"/>
              <a:t>Jake Buckley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road, tree, person&#10;&#10;Description automatically generated">
            <a:extLst>
              <a:ext uri="{FF2B5EF4-FFF2-40B4-BE49-F238E27FC236}">
                <a16:creationId xmlns:a16="http://schemas.microsoft.com/office/drawing/2014/main" id="{4A8C2623-7E5A-0D2C-80B2-3A2F145FF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732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080610-DADA-0B20-0941-E91B16DF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12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EDEA-423F-DB23-60A7-205F81B0E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000"/>
              <a:t>16 Games Played</a:t>
            </a:r>
          </a:p>
          <a:p>
            <a:r>
              <a:rPr lang="en-GB" sz="2000"/>
              <a:t>Average of 46.13, with a PB of 39</a:t>
            </a:r>
          </a:p>
          <a:p>
            <a:r>
              <a:rPr lang="en-GB" sz="2000"/>
              <a:t>1 Long Drive and 1 NTP</a:t>
            </a:r>
          </a:p>
          <a:p>
            <a:r>
              <a:rPr lang="en-GB" sz="2000"/>
              <a:t>Averaging 16.00 putts</a:t>
            </a:r>
          </a:p>
          <a:p>
            <a:r>
              <a:rPr lang="en-GB" sz="2000"/>
              <a:t>2 Wins for the season, and 2 Runner Up’s and 1 Stableford victory</a:t>
            </a:r>
          </a:p>
          <a:p>
            <a:r>
              <a:rPr lang="en-GB" sz="2000"/>
              <a:t>$63.50 prizemoney</a:t>
            </a:r>
          </a:p>
          <a:p>
            <a:r>
              <a:rPr lang="en-GB" sz="2000"/>
              <a:t>Mike Folland</a:t>
            </a:r>
            <a:endParaRPr lang="en-AU" sz="2000"/>
          </a:p>
          <a:p>
            <a:endParaRPr lang="en-AU" sz="2000"/>
          </a:p>
        </p:txBody>
      </p:sp>
      <p:pic>
        <p:nvPicPr>
          <p:cNvPr id="7" name="Picture 6" descr="A picture containing sky, outdoor, grass, tree&#10;&#10;Description automatically generated">
            <a:extLst>
              <a:ext uri="{FF2B5EF4-FFF2-40B4-BE49-F238E27FC236}">
                <a16:creationId xmlns:a16="http://schemas.microsoft.com/office/drawing/2014/main" id="{F13FCC8A-EEF9-8BCE-C1B9-F13406620E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r="-1" b="2066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14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D7D3B-0109-D69E-1CEA-F1C825B6E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11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FE41F-EB5F-3AD9-C6E8-6C30C653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17 Games Played</a:t>
            </a:r>
          </a:p>
          <a:p>
            <a:r>
              <a:rPr lang="en-GB" sz="2200" dirty="0"/>
              <a:t>Average of 51.24, with a PB of 46</a:t>
            </a:r>
          </a:p>
          <a:p>
            <a:r>
              <a:rPr lang="en-GB" sz="2200" dirty="0"/>
              <a:t>2 Long Drive and 4 NTP’s</a:t>
            </a:r>
          </a:p>
          <a:p>
            <a:r>
              <a:rPr lang="en-GB" sz="2200" dirty="0"/>
              <a:t>Averaging 17.76 putts</a:t>
            </a:r>
          </a:p>
          <a:p>
            <a:r>
              <a:rPr lang="en-GB" sz="2200" dirty="0"/>
              <a:t>1 Win for the season, and 2 Runner Up’s</a:t>
            </a:r>
          </a:p>
          <a:p>
            <a:r>
              <a:rPr lang="en-GB" sz="2200" dirty="0"/>
              <a:t>$64.00 prizemoney</a:t>
            </a:r>
          </a:p>
          <a:p>
            <a:r>
              <a:rPr lang="en-GB" sz="2200" dirty="0"/>
              <a:t>Mick Tandy</a:t>
            </a:r>
            <a:endParaRPr lang="en-AU" sz="2200" dirty="0"/>
          </a:p>
          <a:p>
            <a:endParaRPr lang="en-AU" sz="2200" dirty="0"/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ED6CD03E-B57A-F119-0620-49824DAB9C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5172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9E69D-CBD4-70DA-30F1-A31307E5C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10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5061D-13EF-7626-90EE-A6ED4F9B2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13 Games Played</a:t>
            </a:r>
          </a:p>
          <a:p>
            <a:r>
              <a:rPr lang="en-GB" sz="2200" dirty="0"/>
              <a:t>Average of 46.00, with a PB of 40</a:t>
            </a:r>
          </a:p>
          <a:p>
            <a:r>
              <a:rPr lang="en-GB" sz="2200" dirty="0"/>
              <a:t>1 Long Drive and 3 NTP’s</a:t>
            </a:r>
          </a:p>
          <a:p>
            <a:r>
              <a:rPr lang="en-GB" sz="2200" dirty="0"/>
              <a:t>Averaging 16.15 putts</a:t>
            </a:r>
          </a:p>
          <a:p>
            <a:r>
              <a:rPr lang="en-GB" sz="2200" dirty="0"/>
              <a:t>0 Wins for the season, and 4 Runner Up’s</a:t>
            </a:r>
          </a:p>
          <a:p>
            <a:r>
              <a:rPr lang="en-GB" sz="2200" dirty="0"/>
              <a:t>$71.00 prizemoney</a:t>
            </a:r>
          </a:p>
          <a:p>
            <a:r>
              <a:rPr lang="en-GB" sz="2200" dirty="0"/>
              <a:t>Justin Daley</a:t>
            </a:r>
            <a:endParaRPr lang="en-AU" sz="2200" dirty="0"/>
          </a:p>
          <a:p>
            <a:endParaRPr lang="en-AU" sz="2200" dirty="0"/>
          </a:p>
        </p:txBody>
      </p:sp>
      <p:pic>
        <p:nvPicPr>
          <p:cNvPr id="5" name="Picture 4" descr="A shirtless person holding a ball&#10;&#10;Description automatically generated with low confidence">
            <a:extLst>
              <a:ext uri="{FF2B5EF4-FFF2-40B4-BE49-F238E27FC236}">
                <a16:creationId xmlns:a16="http://schemas.microsoft.com/office/drawing/2014/main" id="{41884D8F-4AB8-B67A-C62B-A3D7DD3BDA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74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58BD4A-E7FB-C625-8BA0-BDA1BE8A8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9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D08E2-E981-77DB-3A65-C6111F112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18 Games Played</a:t>
            </a:r>
          </a:p>
          <a:p>
            <a:r>
              <a:rPr lang="en-GB" sz="2200"/>
              <a:t>Average of 55.44, with a PB of 50</a:t>
            </a:r>
          </a:p>
          <a:p>
            <a:r>
              <a:rPr lang="en-GB" sz="2200"/>
              <a:t>2 Long Drive and 7 NTP’s</a:t>
            </a:r>
          </a:p>
          <a:p>
            <a:r>
              <a:rPr lang="en-GB" sz="2200"/>
              <a:t>Averaging 17.11 putts</a:t>
            </a:r>
          </a:p>
          <a:p>
            <a:r>
              <a:rPr lang="en-GB" sz="2200"/>
              <a:t>2 Wins for the season, 0 Runner Up’s and 1 Stableford victory</a:t>
            </a:r>
          </a:p>
          <a:p>
            <a:r>
              <a:rPr lang="en-GB" sz="2200"/>
              <a:t>$72.00 prizemoney</a:t>
            </a:r>
          </a:p>
          <a:p>
            <a:r>
              <a:rPr lang="en-GB" sz="2200"/>
              <a:t>Brad Campbell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person, person, male&#10;&#10;Description automatically generated">
            <a:extLst>
              <a:ext uri="{FF2B5EF4-FFF2-40B4-BE49-F238E27FC236}">
                <a16:creationId xmlns:a16="http://schemas.microsoft.com/office/drawing/2014/main" id="{19EF4CE1-D2B2-69CA-41E7-110585BB25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r="1" b="2861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737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C58AC-D82D-D948-C43A-7623A0CE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8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6E5E7-38EA-8E97-805A-384EB891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32 Games Played</a:t>
            </a:r>
          </a:p>
          <a:p>
            <a:r>
              <a:rPr lang="en-GB" sz="2200"/>
              <a:t>Average of 58.91, with a PB of 50</a:t>
            </a:r>
          </a:p>
          <a:p>
            <a:r>
              <a:rPr lang="en-GB" sz="2200"/>
              <a:t>2 Long Drive and 1 NTP</a:t>
            </a:r>
          </a:p>
          <a:p>
            <a:r>
              <a:rPr lang="en-GB" sz="2200"/>
              <a:t>Averaging 19.34 putts</a:t>
            </a:r>
          </a:p>
          <a:p>
            <a:r>
              <a:rPr lang="en-GB" sz="2200"/>
              <a:t>2 Wins for the season, 4 Runner Up’s and 2 Stableford victories</a:t>
            </a:r>
          </a:p>
          <a:p>
            <a:r>
              <a:rPr lang="en-GB" sz="2200"/>
              <a:t>$87.00 prizemoney</a:t>
            </a:r>
          </a:p>
          <a:p>
            <a:r>
              <a:rPr lang="en-GB" sz="2200"/>
              <a:t>Lee Carnell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ground, tree, sky&#10;&#10;Description automatically generated">
            <a:extLst>
              <a:ext uri="{FF2B5EF4-FFF2-40B4-BE49-F238E27FC236}">
                <a16:creationId xmlns:a16="http://schemas.microsoft.com/office/drawing/2014/main" id="{441031E4-3936-309E-6A83-1DA56BE178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22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478FE7-3A3F-DE77-C639-FA1FCE43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7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BA3A3-6A7B-724A-A088-BD55417BE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34 Games Played</a:t>
            </a:r>
          </a:p>
          <a:p>
            <a:r>
              <a:rPr lang="en-GB" sz="2200"/>
              <a:t>Average of 58.76, with a PB of 49</a:t>
            </a:r>
          </a:p>
          <a:p>
            <a:r>
              <a:rPr lang="en-GB" sz="2200"/>
              <a:t>2 Long Drive and 3 NTP’s</a:t>
            </a:r>
          </a:p>
          <a:p>
            <a:r>
              <a:rPr lang="en-GB" sz="2200"/>
              <a:t>Averaging 19.38 putts</a:t>
            </a:r>
          </a:p>
          <a:p>
            <a:r>
              <a:rPr lang="en-GB" sz="2200"/>
              <a:t>4 Wins for the season, and 2 Runner Up’s</a:t>
            </a:r>
          </a:p>
          <a:p>
            <a:r>
              <a:rPr lang="en-GB" sz="2200"/>
              <a:t>$94.50 prizemoney</a:t>
            </a:r>
          </a:p>
          <a:p>
            <a:r>
              <a:rPr lang="en-GB" sz="2200"/>
              <a:t>Peter Robison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erson standing in front of a truck&#10;&#10;Description automatically generated with low confidence">
            <a:extLst>
              <a:ext uri="{FF2B5EF4-FFF2-40B4-BE49-F238E27FC236}">
                <a16:creationId xmlns:a16="http://schemas.microsoft.com/office/drawing/2014/main" id="{B216DF0F-4FA6-E260-B658-85DC8B631C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819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822A0C-09AD-9DF8-5019-114D0A4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6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D0E37-7B8D-2FE3-5C82-E9F44D145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33 Games Played</a:t>
            </a:r>
          </a:p>
          <a:p>
            <a:r>
              <a:rPr lang="en-GB" sz="2200"/>
              <a:t>Average of 55.52, with a PB of 44</a:t>
            </a:r>
          </a:p>
          <a:p>
            <a:r>
              <a:rPr lang="en-GB" sz="2200"/>
              <a:t>2 Long Drive and 4 NTP’s</a:t>
            </a:r>
          </a:p>
          <a:p>
            <a:r>
              <a:rPr lang="en-GB" sz="2200"/>
              <a:t>Averaging 17.06 putts</a:t>
            </a:r>
          </a:p>
          <a:p>
            <a:r>
              <a:rPr lang="en-GB" sz="2200"/>
              <a:t>2 Wins for the season, 0 Runner Up’s and 1 Stableford victory</a:t>
            </a:r>
          </a:p>
          <a:p>
            <a:r>
              <a:rPr lang="en-GB" sz="2200"/>
              <a:t>$106.00 prizemoney</a:t>
            </a:r>
          </a:p>
          <a:p>
            <a:r>
              <a:rPr lang="en-GB" sz="2200"/>
              <a:t>Shannon Kelderman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grass, sky, outdoor, person&#10;&#10;Description automatically generated">
            <a:extLst>
              <a:ext uri="{FF2B5EF4-FFF2-40B4-BE49-F238E27FC236}">
                <a16:creationId xmlns:a16="http://schemas.microsoft.com/office/drawing/2014/main" id="{B5EAB1B8-7B73-6257-7F36-995C202C23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196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786AB1-75A5-DEFB-E4FC-F05C33FB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5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12B65-11A1-BFBC-C856-EA7604469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30 Games Played</a:t>
            </a:r>
          </a:p>
          <a:p>
            <a:r>
              <a:rPr lang="en-GB" sz="2200"/>
              <a:t>Average of 54.60, with a PB of 44</a:t>
            </a:r>
          </a:p>
          <a:p>
            <a:r>
              <a:rPr lang="en-GB" sz="2200"/>
              <a:t>0 Long Drive and 7 NTP’s</a:t>
            </a:r>
          </a:p>
          <a:p>
            <a:r>
              <a:rPr lang="en-GB" sz="2200"/>
              <a:t>Averaging 17.27 putts</a:t>
            </a:r>
          </a:p>
          <a:p>
            <a:r>
              <a:rPr lang="en-GB" sz="2200"/>
              <a:t>5 Wins for the season, 1 Runner Up and 1 Stableford victory</a:t>
            </a:r>
          </a:p>
          <a:p>
            <a:r>
              <a:rPr lang="en-GB" sz="2200"/>
              <a:t>$148.50 prizemoney</a:t>
            </a:r>
          </a:p>
          <a:p>
            <a:r>
              <a:rPr lang="en-GB" sz="2200"/>
              <a:t>Dan Magill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sky, standing&#10;&#10;Description automatically generated">
            <a:extLst>
              <a:ext uri="{FF2B5EF4-FFF2-40B4-BE49-F238E27FC236}">
                <a16:creationId xmlns:a16="http://schemas.microsoft.com/office/drawing/2014/main" id="{718DBA8D-619D-A18F-01A7-0744669C04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5" r="-1" b="4066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79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A2479-3E8F-16D7-7F45-C76151FE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4</a:t>
            </a:r>
            <a:r>
              <a:rPr lang="en-GB" sz="5400" baseline="30000"/>
              <a:t>th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E3C5B-94D0-03EF-9D99-7E3006EB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25 Games Played</a:t>
            </a:r>
          </a:p>
          <a:p>
            <a:r>
              <a:rPr lang="en-GB" sz="2200"/>
              <a:t>Average of 47.76, with a PB of 40</a:t>
            </a:r>
          </a:p>
          <a:p>
            <a:r>
              <a:rPr lang="en-GB" sz="2200"/>
              <a:t>4 Long Drive and 11 NTP’s</a:t>
            </a:r>
          </a:p>
          <a:p>
            <a:r>
              <a:rPr lang="en-GB" sz="2200"/>
              <a:t>Averaging 17.24 putts</a:t>
            </a:r>
          </a:p>
          <a:p>
            <a:r>
              <a:rPr lang="en-GB" sz="2200"/>
              <a:t>5 Wins for the season, and 3 Runner Up’s</a:t>
            </a:r>
          </a:p>
          <a:p>
            <a:r>
              <a:rPr lang="en-GB" sz="2200"/>
              <a:t>$187.00 prizemoney</a:t>
            </a:r>
          </a:p>
          <a:p>
            <a:r>
              <a:rPr lang="en-GB" sz="2200"/>
              <a:t>Matt Bezzina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erson standing outside&#10;&#10;Description automatically generated with low confidence">
            <a:extLst>
              <a:ext uri="{FF2B5EF4-FFF2-40B4-BE49-F238E27FC236}">
                <a16:creationId xmlns:a16="http://schemas.microsoft.com/office/drawing/2014/main" id="{5719B54B-08E4-840C-9BDB-2061179DC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609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9A511B-F2C8-A690-6866-3C49DD98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3</a:t>
            </a:r>
            <a:r>
              <a:rPr lang="en-GB" sz="5400" baseline="30000"/>
              <a:t>rd</a:t>
            </a:r>
            <a:r>
              <a:rPr lang="en-GB" sz="5400"/>
              <a:t> Position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1DE5A-8239-6DAA-9045-4429B294A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34 Games Played</a:t>
            </a:r>
          </a:p>
          <a:p>
            <a:r>
              <a:rPr lang="en-GB" sz="2200"/>
              <a:t>Average of 51.47, with a PB of 45</a:t>
            </a:r>
          </a:p>
          <a:p>
            <a:r>
              <a:rPr lang="en-GB" sz="2200"/>
              <a:t>5 Long Drive and 10 NTP’s</a:t>
            </a:r>
          </a:p>
          <a:p>
            <a:r>
              <a:rPr lang="en-GB" sz="2200"/>
              <a:t>Averaging 17.82 putts</a:t>
            </a:r>
          </a:p>
          <a:p>
            <a:r>
              <a:rPr lang="en-GB" sz="2200"/>
              <a:t>6 Wins for the season, 4 Runner Up’s and 1 Stableford victory</a:t>
            </a:r>
          </a:p>
          <a:p>
            <a:r>
              <a:rPr lang="en-GB" sz="2200"/>
              <a:t>$215.00 prizemoney</a:t>
            </a:r>
          </a:p>
          <a:p>
            <a:r>
              <a:rPr lang="en-GB" sz="2200"/>
              <a:t>Ben Williams</a:t>
            </a:r>
            <a:endParaRPr lang="en-AU" sz="2200"/>
          </a:p>
          <a:p>
            <a:endParaRPr lang="en-AU" sz="2200"/>
          </a:p>
        </p:txBody>
      </p:sp>
      <p:pic>
        <p:nvPicPr>
          <p:cNvPr id="5" name="Picture 4" descr="A picture containing outdoor, ground, person, person&#10;&#10;Description automatically generated">
            <a:extLst>
              <a:ext uri="{FF2B5EF4-FFF2-40B4-BE49-F238E27FC236}">
                <a16:creationId xmlns:a16="http://schemas.microsoft.com/office/drawing/2014/main" id="{17110D0A-4097-A2B4-4C16-D72F6DB29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" r="1" b="491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9009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900E6F-5FF4-F1A1-54C6-7A7A3C62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Runner Up</a:t>
            </a:r>
            <a:endParaRPr lang="en-AU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87C84-7761-4876-6F46-21374405F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000"/>
              <a:t>16 Games Played</a:t>
            </a:r>
          </a:p>
          <a:p>
            <a:r>
              <a:rPr lang="en-GB" sz="2000"/>
              <a:t>Average of 41.13, with a PB of 35</a:t>
            </a:r>
          </a:p>
          <a:p>
            <a:r>
              <a:rPr lang="en-GB" sz="2000"/>
              <a:t>4 Long Drive and 7 NTP’s</a:t>
            </a:r>
          </a:p>
          <a:p>
            <a:r>
              <a:rPr lang="en-GB" sz="2000"/>
              <a:t>Averaging 15.19 putts ($50 bonus)</a:t>
            </a:r>
          </a:p>
          <a:p>
            <a:r>
              <a:rPr lang="en-GB" sz="2000"/>
              <a:t>3 Wins for the season, and 2 Runner Up’s</a:t>
            </a:r>
          </a:p>
          <a:p>
            <a:r>
              <a:rPr lang="en-GB" sz="2000"/>
              <a:t>$230.00 prizemoney</a:t>
            </a:r>
          </a:p>
          <a:p>
            <a:r>
              <a:rPr lang="en-GB" sz="2000"/>
              <a:t>Scott Young</a:t>
            </a:r>
            <a:endParaRPr lang="en-AU" sz="2000"/>
          </a:p>
          <a:p>
            <a:endParaRPr lang="en-AU" sz="2000"/>
          </a:p>
        </p:txBody>
      </p:sp>
      <p:pic>
        <p:nvPicPr>
          <p:cNvPr id="5" name="Picture 4" descr="A picture containing sky, outdoor, road, person&#10;&#10;Description automatically generated">
            <a:extLst>
              <a:ext uri="{FF2B5EF4-FFF2-40B4-BE49-F238E27FC236}">
                <a16:creationId xmlns:a16="http://schemas.microsoft.com/office/drawing/2014/main" id="{E04320B0-D6E6-DB27-15EB-67C4DC02A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9" r="-1" b="2010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873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D530A-8485-A752-FF71-692445EBE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000"/>
              <a:t>Grand Champion 2022</a:t>
            </a:r>
            <a:endParaRPr lang="en-AU" sz="50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DC03D-6DD2-B1F4-73E6-72270D1B8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900"/>
              <a:t>37 Games Played</a:t>
            </a:r>
          </a:p>
          <a:p>
            <a:r>
              <a:rPr lang="en-GB" sz="1900"/>
              <a:t>Average of 48.27, with a PB of 40</a:t>
            </a:r>
          </a:p>
          <a:p>
            <a:r>
              <a:rPr lang="en-GB" sz="1900"/>
              <a:t>7 Long Drive and 14 NTP’s ($50 bonus x 2)</a:t>
            </a:r>
          </a:p>
          <a:p>
            <a:r>
              <a:rPr lang="en-GB" sz="1900"/>
              <a:t>Averaging 16.13 putts</a:t>
            </a:r>
          </a:p>
          <a:p>
            <a:r>
              <a:rPr lang="en-GB" sz="1900"/>
              <a:t>2 Wins for the season, and 3 Runner Up’s</a:t>
            </a:r>
          </a:p>
          <a:p>
            <a:r>
              <a:rPr lang="en-GB" sz="1900"/>
              <a:t>$293.50 prizemoney</a:t>
            </a:r>
          </a:p>
          <a:p>
            <a:r>
              <a:rPr lang="en-GB" sz="1900"/>
              <a:t>Ben Robison</a:t>
            </a:r>
            <a:endParaRPr lang="en-AU" sz="1900"/>
          </a:p>
          <a:p>
            <a:endParaRPr lang="en-AU" sz="1900"/>
          </a:p>
        </p:txBody>
      </p:sp>
      <p:pic>
        <p:nvPicPr>
          <p:cNvPr id="5" name="Picture 4" descr="A person holding up his hands&#10;&#10;Description automatically generated with low confidence">
            <a:extLst>
              <a:ext uri="{FF2B5EF4-FFF2-40B4-BE49-F238E27FC236}">
                <a16:creationId xmlns:a16="http://schemas.microsoft.com/office/drawing/2014/main" id="{BD08E08B-1403-E55C-6A4F-DA75F56C46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r="212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161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eer glasses hand drawn vector illustration. Cheers lettering phrase.  Cartoon style. Design for logo, banner, poster, greeting cards, web,  invitation to party. 7306850 Vector Art at Vecteezy">
            <a:extLst>
              <a:ext uri="{FF2B5EF4-FFF2-40B4-BE49-F238E27FC236}">
                <a16:creationId xmlns:a16="http://schemas.microsoft.com/office/drawing/2014/main" id="{246DBAF2-53E2-BABF-D5F5-4728182A4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3490" y="914400"/>
            <a:ext cx="4968819" cy="496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67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964</Words>
  <Application>Microsoft Office PowerPoint</Application>
  <PresentationFormat>Widescreen</PresentationFormat>
  <Paragraphs>197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Season Review</vt:lpstr>
      <vt:lpstr>‘The Smoothest Roller’</vt:lpstr>
      <vt:lpstr>‘The Longest Wood’</vt:lpstr>
      <vt:lpstr>‘Dart Thrower’</vt:lpstr>
      <vt:lpstr>22nd Position</vt:lpstr>
      <vt:lpstr>21st Position</vt:lpstr>
      <vt:lpstr>20th Position</vt:lpstr>
      <vt:lpstr>19th Position</vt:lpstr>
      <vt:lpstr>18th Position</vt:lpstr>
      <vt:lpstr>17th Position</vt:lpstr>
      <vt:lpstr>16th Position </vt:lpstr>
      <vt:lpstr>15th Position</vt:lpstr>
      <vt:lpstr>14th Position</vt:lpstr>
      <vt:lpstr>13th Position</vt:lpstr>
      <vt:lpstr>12th Position</vt:lpstr>
      <vt:lpstr>11th Position</vt:lpstr>
      <vt:lpstr>10th Position</vt:lpstr>
      <vt:lpstr>9th Position</vt:lpstr>
      <vt:lpstr>8th Position</vt:lpstr>
      <vt:lpstr>7th Position</vt:lpstr>
      <vt:lpstr>6th Position</vt:lpstr>
      <vt:lpstr>5th Position</vt:lpstr>
      <vt:lpstr>4th Position</vt:lpstr>
      <vt:lpstr>3rd Position</vt:lpstr>
      <vt:lpstr>Runner Up</vt:lpstr>
      <vt:lpstr>Grand Champion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Robison</dc:creator>
  <cp:lastModifiedBy>Ben Robison</cp:lastModifiedBy>
  <cp:revision>5</cp:revision>
  <dcterms:created xsi:type="dcterms:W3CDTF">2022-11-27T06:00:51Z</dcterms:created>
  <dcterms:modified xsi:type="dcterms:W3CDTF">2022-12-09T10:17:40Z</dcterms:modified>
</cp:coreProperties>
</file>